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</p:sldIdLst>
  <p:sldSz cx="7621588" cy="39893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208" d="100"/>
          <a:sy n="208" d="100"/>
        </p:scale>
        <p:origin x="41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52699" y="652893"/>
            <a:ext cx="5716191" cy="1388898"/>
          </a:xfrm>
        </p:spPr>
        <p:txBody>
          <a:bodyPr anchor="b"/>
          <a:lstStyle>
            <a:lvl1pPr algn="ctr">
              <a:defRPr sz="349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52699" y="2095353"/>
            <a:ext cx="5716191" cy="963178"/>
          </a:xfrm>
        </p:spPr>
        <p:txBody>
          <a:bodyPr/>
          <a:lstStyle>
            <a:lvl1pPr marL="0" indent="0" algn="ctr">
              <a:buNone/>
              <a:defRPr sz="1396"/>
            </a:lvl1pPr>
            <a:lvl2pPr marL="265953" indent="0" algn="ctr">
              <a:buNone/>
              <a:defRPr sz="1163"/>
            </a:lvl2pPr>
            <a:lvl3pPr marL="531906" indent="0" algn="ctr">
              <a:buNone/>
              <a:defRPr sz="1047"/>
            </a:lvl3pPr>
            <a:lvl4pPr marL="797860" indent="0" algn="ctr">
              <a:buNone/>
              <a:defRPr sz="931"/>
            </a:lvl4pPr>
            <a:lvl5pPr marL="1063813" indent="0" algn="ctr">
              <a:buNone/>
              <a:defRPr sz="931"/>
            </a:lvl5pPr>
            <a:lvl6pPr marL="1329766" indent="0" algn="ctr">
              <a:buNone/>
              <a:defRPr sz="931"/>
            </a:lvl6pPr>
            <a:lvl7pPr marL="1595719" indent="0" algn="ctr">
              <a:buNone/>
              <a:defRPr sz="931"/>
            </a:lvl7pPr>
            <a:lvl8pPr marL="1861673" indent="0" algn="ctr">
              <a:buNone/>
              <a:defRPr sz="931"/>
            </a:lvl8pPr>
            <a:lvl9pPr marL="2127626" indent="0" algn="ctr">
              <a:buNone/>
              <a:defRPr sz="931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510F6-DFDE-DA46-9209-D47EAE4E6F4E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F05FE-771F-474A-A3D7-5EEC0FBEDF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1974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510F6-DFDE-DA46-9209-D47EAE4E6F4E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F05FE-771F-474A-A3D7-5EEC0FBEDF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9167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54199" y="212398"/>
            <a:ext cx="1643405" cy="3380822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23984" y="212398"/>
            <a:ext cx="4834945" cy="3380822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510F6-DFDE-DA46-9209-D47EAE4E6F4E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F05FE-771F-474A-A3D7-5EEC0FBEDF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517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510F6-DFDE-DA46-9209-D47EAE4E6F4E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F05FE-771F-474A-A3D7-5EEC0FBEDF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228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014" y="994577"/>
            <a:ext cx="6573620" cy="1659474"/>
          </a:xfrm>
        </p:spPr>
        <p:txBody>
          <a:bodyPr anchor="b"/>
          <a:lstStyle>
            <a:lvl1pPr>
              <a:defRPr sz="349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014" y="2669751"/>
            <a:ext cx="6573620" cy="872678"/>
          </a:xfrm>
        </p:spPr>
        <p:txBody>
          <a:bodyPr/>
          <a:lstStyle>
            <a:lvl1pPr marL="0" indent="0">
              <a:buNone/>
              <a:defRPr sz="1396">
                <a:solidFill>
                  <a:schemeClr val="tx1">
                    <a:tint val="82000"/>
                  </a:schemeClr>
                </a:solidFill>
              </a:defRPr>
            </a:lvl1pPr>
            <a:lvl2pPr marL="265953" indent="0">
              <a:buNone/>
              <a:defRPr sz="1163">
                <a:solidFill>
                  <a:schemeClr val="tx1">
                    <a:tint val="82000"/>
                  </a:schemeClr>
                </a:solidFill>
              </a:defRPr>
            </a:lvl2pPr>
            <a:lvl3pPr marL="531906" indent="0">
              <a:buNone/>
              <a:defRPr sz="1047">
                <a:solidFill>
                  <a:schemeClr val="tx1">
                    <a:tint val="82000"/>
                  </a:schemeClr>
                </a:solidFill>
              </a:defRPr>
            </a:lvl3pPr>
            <a:lvl4pPr marL="797860" indent="0">
              <a:buNone/>
              <a:defRPr sz="931">
                <a:solidFill>
                  <a:schemeClr val="tx1">
                    <a:tint val="82000"/>
                  </a:schemeClr>
                </a:solidFill>
              </a:defRPr>
            </a:lvl4pPr>
            <a:lvl5pPr marL="1063813" indent="0">
              <a:buNone/>
              <a:defRPr sz="931">
                <a:solidFill>
                  <a:schemeClr val="tx1">
                    <a:tint val="82000"/>
                  </a:schemeClr>
                </a:solidFill>
              </a:defRPr>
            </a:lvl5pPr>
            <a:lvl6pPr marL="1329766" indent="0">
              <a:buNone/>
              <a:defRPr sz="931">
                <a:solidFill>
                  <a:schemeClr val="tx1">
                    <a:tint val="82000"/>
                  </a:schemeClr>
                </a:solidFill>
              </a:defRPr>
            </a:lvl6pPr>
            <a:lvl7pPr marL="1595719" indent="0">
              <a:buNone/>
              <a:defRPr sz="931">
                <a:solidFill>
                  <a:schemeClr val="tx1">
                    <a:tint val="82000"/>
                  </a:schemeClr>
                </a:solidFill>
              </a:defRPr>
            </a:lvl7pPr>
            <a:lvl8pPr marL="1861673" indent="0">
              <a:buNone/>
              <a:defRPr sz="931">
                <a:solidFill>
                  <a:schemeClr val="tx1">
                    <a:tint val="82000"/>
                  </a:schemeClr>
                </a:solidFill>
              </a:defRPr>
            </a:lvl8pPr>
            <a:lvl9pPr marL="2127626" indent="0">
              <a:buNone/>
              <a:defRPr sz="93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510F6-DFDE-DA46-9209-D47EAE4E6F4E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F05FE-771F-474A-A3D7-5EEC0FBEDF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6186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23984" y="1061990"/>
            <a:ext cx="3239175" cy="253123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58429" y="1061990"/>
            <a:ext cx="3239175" cy="253123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510F6-DFDE-DA46-9209-D47EAE4E6F4E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F05FE-771F-474A-A3D7-5EEC0FBEDF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668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77" y="212398"/>
            <a:ext cx="6573620" cy="771097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4977" y="977955"/>
            <a:ext cx="3224289" cy="479280"/>
          </a:xfrm>
        </p:spPr>
        <p:txBody>
          <a:bodyPr anchor="b"/>
          <a:lstStyle>
            <a:lvl1pPr marL="0" indent="0">
              <a:buNone/>
              <a:defRPr sz="1396" b="1"/>
            </a:lvl1pPr>
            <a:lvl2pPr marL="265953" indent="0">
              <a:buNone/>
              <a:defRPr sz="1163" b="1"/>
            </a:lvl2pPr>
            <a:lvl3pPr marL="531906" indent="0">
              <a:buNone/>
              <a:defRPr sz="1047" b="1"/>
            </a:lvl3pPr>
            <a:lvl4pPr marL="797860" indent="0">
              <a:buNone/>
              <a:defRPr sz="931" b="1"/>
            </a:lvl4pPr>
            <a:lvl5pPr marL="1063813" indent="0">
              <a:buNone/>
              <a:defRPr sz="931" b="1"/>
            </a:lvl5pPr>
            <a:lvl6pPr marL="1329766" indent="0">
              <a:buNone/>
              <a:defRPr sz="931" b="1"/>
            </a:lvl6pPr>
            <a:lvl7pPr marL="1595719" indent="0">
              <a:buNone/>
              <a:defRPr sz="931" b="1"/>
            </a:lvl7pPr>
            <a:lvl8pPr marL="1861673" indent="0">
              <a:buNone/>
              <a:defRPr sz="931" b="1"/>
            </a:lvl8pPr>
            <a:lvl9pPr marL="2127626" indent="0">
              <a:buNone/>
              <a:defRPr sz="931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4977" y="1457235"/>
            <a:ext cx="3224289" cy="214337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58429" y="977955"/>
            <a:ext cx="3240168" cy="479280"/>
          </a:xfrm>
        </p:spPr>
        <p:txBody>
          <a:bodyPr anchor="b"/>
          <a:lstStyle>
            <a:lvl1pPr marL="0" indent="0">
              <a:buNone/>
              <a:defRPr sz="1396" b="1"/>
            </a:lvl1pPr>
            <a:lvl2pPr marL="265953" indent="0">
              <a:buNone/>
              <a:defRPr sz="1163" b="1"/>
            </a:lvl2pPr>
            <a:lvl3pPr marL="531906" indent="0">
              <a:buNone/>
              <a:defRPr sz="1047" b="1"/>
            </a:lvl3pPr>
            <a:lvl4pPr marL="797860" indent="0">
              <a:buNone/>
              <a:defRPr sz="931" b="1"/>
            </a:lvl4pPr>
            <a:lvl5pPr marL="1063813" indent="0">
              <a:buNone/>
              <a:defRPr sz="931" b="1"/>
            </a:lvl5pPr>
            <a:lvl6pPr marL="1329766" indent="0">
              <a:buNone/>
              <a:defRPr sz="931" b="1"/>
            </a:lvl6pPr>
            <a:lvl7pPr marL="1595719" indent="0">
              <a:buNone/>
              <a:defRPr sz="931" b="1"/>
            </a:lvl7pPr>
            <a:lvl8pPr marL="1861673" indent="0">
              <a:buNone/>
              <a:defRPr sz="931" b="1"/>
            </a:lvl8pPr>
            <a:lvl9pPr marL="2127626" indent="0">
              <a:buNone/>
              <a:defRPr sz="931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58429" y="1457235"/>
            <a:ext cx="3240168" cy="214337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510F6-DFDE-DA46-9209-D47EAE4E6F4E}" type="datetimeFigureOut">
              <a:rPr lang="en-US" smtClean="0"/>
              <a:t>3/25/26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F05FE-771F-474A-A3D7-5EEC0FBEDF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5921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510F6-DFDE-DA46-9209-D47EAE4E6F4E}" type="datetimeFigureOut">
              <a:rPr lang="en-US" smtClean="0"/>
              <a:t>3/25/26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F05FE-771F-474A-A3D7-5EEC0FBEDF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4965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510F6-DFDE-DA46-9209-D47EAE4E6F4E}" type="datetimeFigureOut">
              <a:rPr lang="en-US" smtClean="0"/>
              <a:t>3/25/26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F05FE-771F-474A-A3D7-5EEC0FBEDF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94196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77" y="265959"/>
            <a:ext cx="2458160" cy="930857"/>
          </a:xfrm>
        </p:spPr>
        <p:txBody>
          <a:bodyPr anchor="b"/>
          <a:lstStyle>
            <a:lvl1pPr>
              <a:defRPr sz="1861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40168" y="574398"/>
            <a:ext cx="3858429" cy="2835051"/>
          </a:xfrm>
        </p:spPr>
        <p:txBody>
          <a:bodyPr/>
          <a:lstStyle>
            <a:lvl1pPr>
              <a:defRPr sz="1861"/>
            </a:lvl1pPr>
            <a:lvl2pPr>
              <a:defRPr sz="1629"/>
            </a:lvl2pPr>
            <a:lvl3pPr>
              <a:defRPr sz="1396"/>
            </a:lvl3pPr>
            <a:lvl4pPr>
              <a:defRPr sz="1163"/>
            </a:lvl4pPr>
            <a:lvl5pPr>
              <a:defRPr sz="1163"/>
            </a:lvl5pPr>
            <a:lvl6pPr>
              <a:defRPr sz="1163"/>
            </a:lvl6pPr>
            <a:lvl7pPr>
              <a:defRPr sz="1163"/>
            </a:lvl7pPr>
            <a:lvl8pPr>
              <a:defRPr sz="1163"/>
            </a:lvl8pPr>
            <a:lvl9pPr>
              <a:defRPr sz="1163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4977" y="1196817"/>
            <a:ext cx="2458160" cy="2217250"/>
          </a:xfrm>
        </p:spPr>
        <p:txBody>
          <a:bodyPr/>
          <a:lstStyle>
            <a:lvl1pPr marL="0" indent="0">
              <a:buNone/>
              <a:defRPr sz="931"/>
            </a:lvl1pPr>
            <a:lvl2pPr marL="265953" indent="0">
              <a:buNone/>
              <a:defRPr sz="814"/>
            </a:lvl2pPr>
            <a:lvl3pPr marL="531906" indent="0">
              <a:buNone/>
              <a:defRPr sz="698"/>
            </a:lvl3pPr>
            <a:lvl4pPr marL="797860" indent="0">
              <a:buNone/>
              <a:defRPr sz="582"/>
            </a:lvl4pPr>
            <a:lvl5pPr marL="1063813" indent="0">
              <a:buNone/>
              <a:defRPr sz="582"/>
            </a:lvl5pPr>
            <a:lvl6pPr marL="1329766" indent="0">
              <a:buNone/>
              <a:defRPr sz="582"/>
            </a:lvl6pPr>
            <a:lvl7pPr marL="1595719" indent="0">
              <a:buNone/>
              <a:defRPr sz="582"/>
            </a:lvl7pPr>
            <a:lvl8pPr marL="1861673" indent="0">
              <a:buNone/>
              <a:defRPr sz="582"/>
            </a:lvl8pPr>
            <a:lvl9pPr marL="2127626" indent="0">
              <a:buNone/>
              <a:defRPr sz="582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510F6-DFDE-DA46-9209-D47EAE4E6F4E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F05FE-771F-474A-A3D7-5EEC0FBEDF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778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77" y="265959"/>
            <a:ext cx="2458160" cy="930857"/>
          </a:xfrm>
        </p:spPr>
        <p:txBody>
          <a:bodyPr anchor="b"/>
          <a:lstStyle>
            <a:lvl1pPr>
              <a:defRPr sz="1861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40168" y="574398"/>
            <a:ext cx="3858429" cy="2835051"/>
          </a:xfrm>
        </p:spPr>
        <p:txBody>
          <a:bodyPr anchor="t"/>
          <a:lstStyle>
            <a:lvl1pPr marL="0" indent="0">
              <a:buNone/>
              <a:defRPr sz="1861"/>
            </a:lvl1pPr>
            <a:lvl2pPr marL="265953" indent="0">
              <a:buNone/>
              <a:defRPr sz="1629"/>
            </a:lvl2pPr>
            <a:lvl3pPr marL="531906" indent="0">
              <a:buNone/>
              <a:defRPr sz="1396"/>
            </a:lvl3pPr>
            <a:lvl4pPr marL="797860" indent="0">
              <a:buNone/>
              <a:defRPr sz="1163"/>
            </a:lvl4pPr>
            <a:lvl5pPr marL="1063813" indent="0">
              <a:buNone/>
              <a:defRPr sz="1163"/>
            </a:lvl5pPr>
            <a:lvl6pPr marL="1329766" indent="0">
              <a:buNone/>
              <a:defRPr sz="1163"/>
            </a:lvl6pPr>
            <a:lvl7pPr marL="1595719" indent="0">
              <a:buNone/>
              <a:defRPr sz="1163"/>
            </a:lvl7pPr>
            <a:lvl8pPr marL="1861673" indent="0">
              <a:buNone/>
              <a:defRPr sz="1163"/>
            </a:lvl8pPr>
            <a:lvl9pPr marL="2127626" indent="0">
              <a:buNone/>
              <a:defRPr sz="1163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4977" y="1196817"/>
            <a:ext cx="2458160" cy="2217250"/>
          </a:xfrm>
        </p:spPr>
        <p:txBody>
          <a:bodyPr/>
          <a:lstStyle>
            <a:lvl1pPr marL="0" indent="0">
              <a:buNone/>
              <a:defRPr sz="931"/>
            </a:lvl1pPr>
            <a:lvl2pPr marL="265953" indent="0">
              <a:buNone/>
              <a:defRPr sz="814"/>
            </a:lvl2pPr>
            <a:lvl3pPr marL="531906" indent="0">
              <a:buNone/>
              <a:defRPr sz="698"/>
            </a:lvl3pPr>
            <a:lvl4pPr marL="797860" indent="0">
              <a:buNone/>
              <a:defRPr sz="582"/>
            </a:lvl4pPr>
            <a:lvl5pPr marL="1063813" indent="0">
              <a:buNone/>
              <a:defRPr sz="582"/>
            </a:lvl5pPr>
            <a:lvl6pPr marL="1329766" indent="0">
              <a:buNone/>
              <a:defRPr sz="582"/>
            </a:lvl6pPr>
            <a:lvl7pPr marL="1595719" indent="0">
              <a:buNone/>
              <a:defRPr sz="582"/>
            </a:lvl7pPr>
            <a:lvl8pPr marL="1861673" indent="0">
              <a:buNone/>
              <a:defRPr sz="582"/>
            </a:lvl8pPr>
            <a:lvl9pPr marL="2127626" indent="0">
              <a:buNone/>
              <a:defRPr sz="582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510F6-DFDE-DA46-9209-D47EAE4E6F4E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F05FE-771F-474A-A3D7-5EEC0FBEDF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806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23984" y="212398"/>
            <a:ext cx="6573620" cy="7710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3984" y="1061990"/>
            <a:ext cx="6573620" cy="25312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23984" y="3697572"/>
            <a:ext cx="1714857" cy="21239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98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59510F6-DFDE-DA46-9209-D47EAE4E6F4E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24651" y="3697572"/>
            <a:ext cx="2572286" cy="21239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98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82747" y="3697572"/>
            <a:ext cx="1714857" cy="21239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98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F6F05FE-771F-474A-A3D7-5EEC0FBEDF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536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531906" rtl="0" eaLnBrk="1" latinLnBrk="0" hangingPunct="1">
        <a:lnSpc>
          <a:spcPct val="90000"/>
        </a:lnSpc>
        <a:spcBef>
          <a:spcPct val="0"/>
        </a:spcBef>
        <a:buNone/>
        <a:defRPr sz="255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2977" indent="-132977" algn="l" defTabSz="531906" rtl="0" eaLnBrk="1" latinLnBrk="0" hangingPunct="1">
        <a:lnSpc>
          <a:spcPct val="90000"/>
        </a:lnSpc>
        <a:spcBef>
          <a:spcPts val="582"/>
        </a:spcBef>
        <a:buFont typeface="Arial" panose="020B0604020202020204" pitchFamily="34" charset="0"/>
        <a:buChar char="•"/>
        <a:defRPr sz="1629" kern="1200">
          <a:solidFill>
            <a:schemeClr val="tx1"/>
          </a:solidFill>
          <a:latin typeface="+mn-lt"/>
          <a:ea typeface="+mn-ea"/>
          <a:cs typeface="+mn-cs"/>
        </a:defRPr>
      </a:lvl1pPr>
      <a:lvl2pPr marL="398930" indent="-132977" algn="l" defTabSz="531906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396" kern="1200">
          <a:solidFill>
            <a:schemeClr val="tx1"/>
          </a:solidFill>
          <a:latin typeface="+mn-lt"/>
          <a:ea typeface="+mn-ea"/>
          <a:cs typeface="+mn-cs"/>
        </a:defRPr>
      </a:lvl2pPr>
      <a:lvl3pPr marL="664883" indent="-132977" algn="l" defTabSz="531906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163" kern="1200">
          <a:solidFill>
            <a:schemeClr val="tx1"/>
          </a:solidFill>
          <a:latin typeface="+mn-lt"/>
          <a:ea typeface="+mn-ea"/>
          <a:cs typeface="+mn-cs"/>
        </a:defRPr>
      </a:lvl3pPr>
      <a:lvl4pPr marL="930836" indent="-132977" algn="l" defTabSz="531906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7" kern="1200">
          <a:solidFill>
            <a:schemeClr val="tx1"/>
          </a:solidFill>
          <a:latin typeface="+mn-lt"/>
          <a:ea typeface="+mn-ea"/>
          <a:cs typeface="+mn-cs"/>
        </a:defRPr>
      </a:lvl4pPr>
      <a:lvl5pPr marL="1196790" indent="-132977" algn="l" defTabSz="531906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7" kern="1200">
          <a:solidFill>
            <a:schemeClr val="tx1"/>
          </a:solidFill>
          <a:latin typeface="+mn-lt"/>
          <a:ea typeface="+mn-ea"/>
          <a:cs typeface="+mn-cs"/>
        </a:defRPr>
      </a:lvl5pPr>
      <a:lvl6pPr marL="1462743" indent="-132977" algn="l" defTabSz="531906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7" kern="1200">
          <a:solidFill>
            <a:schemeClr val="tx1"/>
          </a:solidFill>
          <a:latin typeface="+mn-lt"/>
          <a:ea typeface="+mn-ea"/>
          <a:cs typeface="+mn-cs"/>
        </a:defRPr>
      </a:lvl6pPr>
      <a:lvl7pPr marL="1728696" indent="-132977" algn="l" defTabSz="531906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7" kern="1200">
          <a:solidFill>
            <a:schemeClr val="tx1"/>
          </a:solidFill>
          <a:latin typeface="+mn-lt"/>
          <a:ea typeface="+mn-ea"/>
          <a:cs typeface="+mn-cs"/>
        </a:defRPr>
      </a:lvl7pPr>
      <a:lvl8pPr marL="1994649" indent="-132977" algn="l" defTabSz="531906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7" kern="1200">
          <a:solidFill>
            <a:schemeClr val="tx1"/>
          </a:solidFill>
          <a:latin typeface="+mn-lt"/>
          <a:ea typeface="+mn-ea"/>
          <a:cs typeface="+mn-cs"/>
        </a:defRPr>
      </a:lvl8pPr>
      <a:lvl9pPr marL="2260603" indent="-132977" algn="l" defTabSz="531906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31906" rtl="0" eaLnBrk="1" latinLnBrk="0" hangingPunct="1">
        <a:defRPr sz="1047" kern="1200">
          <a:solidFill>
            <a:schemeClr val="tx1"/>
          </a:solidFill>
          <a:latin typeface="+mn-lt"/>
          <a:ea typeface="+mn-ea"/>
          <a:cs typeface="+mn-cs"/>
        </a:defRPr>
      </a:lvl1pPr>
      <a:lvl2pPr marL="265953" algn="l" defTabSz="531906" rtl="0" eaLnBrk="1" latinLnBrk="0" hangingPunct="1">
        <a:defRPr sz="1047" kern="1200">
          <a:solidFill>
            <a:schemeClr val="tx1"/>
          </a:solidFill>
          <a:latin typeface="+mn-lt"/>
          <a:ea typeface="+mn-ea"/>
          <a:cs typeface="+mn-cs"/>
        </a:defRPr>
      </a:lvl2pPr>
      <a:lvl3pPr marL="531906" algn="l" defTabSz="531906" rtl="0" eaLnBrk="1" latinLnBrk="0" hangingPunct="1">
        <a:defRPr sz="1047" kern="1200">
          <a:solidFill>
            <a:schemeClr val="tx1"/>
          </a:solidFill>
          <a:latin typeface="+mn-lt"/>
          <a:ea typeface="+mn-ea"/>
          <a:cs typeface="+mn-cs"/>
        </a:defRPr>
      </a:lvl3pPr>
      <a:lvl4pPr marL="797860" algn="l" defTabSz="531906" rtl="0" eaLnBrk="1" latinLnBrk="0" hangingPunct="1">
        <a:defRPr sz="1047" kern="1200">
          <a:solidFill>
            <a:schemeClr val="tx1"/>
          </a:solidFill>
          <a:latin typeface="+mn-lt"/>
          <a:ea typeface="+mn-ea"/>
          <a:cs typeface="+mn-cs"/>
        </a:defRPr>
      </a:lvl4pPr>
      <a:lvl5pPr marL="1063813" algn="l" defTabSz="531906" rtl="0" eaLnBrk="1" latinLnBrk="0" hangingPunct="1">
        <a:defRPr sz="1047" kern="1200">
          <a:solidFill>
            <a:schemeClr val="tx1"/>
          </a:solidFill>
          <a:latin typeface="+mn-lt"/>
          <a:ea typeface="+mn-ea"/>
          <a:cs typeface="+mn-cs"/>
        </a:defRPr>
      </a:lvl5pPr>
      <a:lvl6pPr marL="1329766" algn="l" defTabSz="531906" rtl="0" eaLnBrk="1" latinLnBrk="0" hangingPunct="1">
        <a:defRPr sz="1047" kern="1200">
          <a:solidFill>
            <a:schemeClr val="tx1"/>
          </a:solidFill>
          <a:latin typeface="+mn-lt"/>
          <a:ea typeface="+mn-ea"/>
          <a:cs typeface="+mn-cs"/>
        </a:defRPr>
      </a:lvl6pPr>
      <a:lvl7pPr marL="1595719" algn="l" defTabSz="531906" rtl="0" eaLnBrk="1" latinLnBrk="0" hangingPunct="1">
        <a:defRPr sz="1047" kern="1200">
          <a:solidFill>
            <a:schemeClr val="tx1"/>
          </a:solidFill>
          <a:latin typeface="+mn-lt"/>
          <a:ea typeface="+mn-ea"/>
          <a:cs typeface="+mn-cs"/>
        </a:defRPr>
      </a:lvl7pPr>
      <a:lvl8pPr marL="1861673" algn="l" defTabSz="531906" rtl="0" eaLnBrk="1" latinLnBrk="0" hangingPunct="1">
        <a:defRPr sz="1047" kern="1200">
          <a:solidFill>
            <a:schemeClr val="tx1"/>
          </a:solidFill>
          <a:latin typeface="+mn-lt"/>
          <a:ea typeface="+mn-ea"/>
          <a:cs typeface="+mn-cs"/>
        </a:defRPr>
      </a:lvl8pPr>
      <a:lvl9pPr marL="2127626" algn="l" defTabSz="531906" rtl="0" eaLnBrk="1" latinLnBrk="0" hangingPunct="1">
        <a:defRPr sz="104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31D1EA1-41E5-41F5-EA5B-9345E1C532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" y="794"/>
            <a:ext cx="7620000" cy="39878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5086672-5321-CD30-EE74-1E8BC596BD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2964" y="3198654"/>
            <a:ext cx="127635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3559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1D0C06-7ECA-FE9C-6871-9A9580CDBE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7AF9BED-D941-8958-BEA8-3308E58E9850}"/>
              </a:ext>
            </a:extLst>
          </p:cNvPr>
          <p:cNvSpPr txBox="1"/>
          <p:nvPr/>
        </p:nvSpPr>
        <p:spPr>
          <a:xfrm>
            <a:off x="705745" y="583007"/>
            <a:ext cx="2878212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/>
              <a:t>AI is being brought into businesses around the world, helping to speed up processes &amp; increase productivity. But once it’s in, do you know what it’s doing, at all times, and what it has access to?</a:t>
            </a:r>
          </a:p>
          <a:p>
            <a:endParaRPr lang="en-GB" sz="1100" dirty="0"/>
          </a:p>
          <a:p>
            <a:r>
              <a:rPr lang="en-US" sz="1100" dirty="0"/>
              <a:t>With </a:t>
            </a:r>
            <a:r>
              <a:rPr lang="en-US" sz="1100" b="1" dirty="0"/>
              <a:t>@Okta </a:t>
            </a:r>
            <a:r>
              <a:rPr lang="en-US" sz="1100" dirty="0"/>
              <a:t>for AI Agents you can discover AI agents on your network, control their access &amp; understand the data they use, helping to take the risk out of the productivity and progress </a:t>
            </a:r>
          </a:p>
          <a:p>
            <a:endParaRPr lang="en-US" sz="1100" dirty="0"/>
          </a:p>
          <a:p>
            <a:r>
              <a:rPr lang="en-US" sz="1100" dirty="0"/>
              <a:t>#AI brings.</a:t>
            </a:r>
            <a:endParaRPr lang="en-GB" sz="1100" dirty="0"/>
          </a:p>
          <a:p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8587329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82</Words>
  <Application>Microsoft Macintosh PowerPoint</Application>
  <PresentationFormat>Custom</PresentationFormat>
  <Paragraphs>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Meikle, Jack</dc:creator>
  <cp:lastModifiedBy>Meikle, Jack</cp:lastModifiedBy>
  <cp:revision>3</cp:revision>
  <dcterms:created xsi:type="dcterms:W3CDTF">2026-03-25T16:03:38Z</dcterms:created>
  <dcterms:modified xsi:type="dcterms:W3CDTF">2026-03-25T16:18:50Z</dcterms:modified>
</cp:coreProperties>
</file>